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0" r:id="rId7"/>
    <p:sldId id="261" r:id="rId8"/>
    <p:sldId id="262" r:id="rId9"/>
    <p:sldId id="264" r:id="rId1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p:cViewPr varScale="1">
        <p:scale>
          <a:sx n="73" d="100"/>
          <a:sy n="73" d="100"/>
        </p:scale>
        <p:origin x="-130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xmlns=""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xmlns=""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xmlns="" val="3169151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 Exaltation</a:t>
            </a:r>
          </a:p>
        </p:txBody>
      </p:sp>
      <p:sp>
        <p:nvSpPr>
          <p:cNvPr id="3" name="Text Placeholder 2"/>
          <p:cNvSpPr>
            <a:spLocks noGrp="1"/>
          </p:cNvSpPr>
          <p:nvPr>
            <p:ph type="body" sz="quarter" idx="10"/>
          </p:nvPr>
        </p:nvSpPr>
        <p:spPr/>
        <p:txBody>
          <a:bodyPr/>
          <a:lstStyle/>
          <a:p>
            <a:r>
              <a:rPr lang="en-US" dirty="0"/>
              <a:t>Pastor Joseph</a:t>
            </a:r>
          </a:p>
        </p:txBody>
      </p:sp>
      <p:sp>
        <p:nvSpPr>
          <p:cNvPr id="4" name="Text Placeholder 3"/>
          <p:cNvSpPr>
            <a:spLocks noGrp="1"/>
          </p:cNvSpPr>
          <p:nvPr>
            <p:ph type="body" sz="quarter" idx="12"/>
          </p:nvPr>
        </p:nvSpPr>
        <p:spPr/>
        <p:txBody>
          <a:bodyPr/>
          <a:lstStyle/>
          <a:p>
            <a:r>
              <a:rPr lang="en-US" dirty="0"/>
              <a:t>16-04-2017</a:t>
            </a:r>
          </a:p>
        </p:txBody>
      </p:sp>
    </p:spTree>
    <p:extLst>
      <p:ext uri="{BB962C8B-B14F-4D97-AF65-F5344CB8AC3E}">
        <p14:creationId xmlns:p14="http://schemas.microsoft.com/office/powerpoint/2010/main" xmlns="" val="236161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 Enthronement</a:t>
            </a:r>
          </a:p>
        </p:txBody>
      </p:sp>
      <p:sp>
        <p:nvSpPr>
          <p:cNvPr id="3" name="Content Placeholder 2"/>
          <p:cNvSpPr>
            <a:spLocks noGrp="1"/>
          </p:cNvSpPr>
          <p:nvPr>
            <p:ph idx="1"/>
          </p:nvPr>
        </p:nvSpPr>
        <p:spPr>
          <a:xfrm>
            <a:off x="251520" y="1207293"/>
            <a:ext cx="8712968" cy="4886003"/>
          </a:xfrm>
        </p:spPr>
        <p:txBody>
          <a:bodyPr>
            <a:normAutofit lnSpcReduction="10000"/>
          </a:bodyPr>
          <a:lstStyle/>
          <a:p>
            <a:r>
              <a:rPr lang="en-US" dirty="0"/>
              <a:t>With His ascension and glorification, Christ was exalted by the Father to sit in the throne with Him</a:t>
            </a:r>
          </a:p>
          <a:p>
            <a:pPr marL="0" indent="0">
              <a:buNone/>
            </a:pPr>
            <a:endParaRPr lang="en-US" dirty="0"/>
          </a:p>
          <a:p>
            <a:pPr marL="0" indent="0">
              <a:buNone/>
            </a:pPr>
            <a:r>
              <a:rPr lang="en-US" dirty="0"/>
              <a:t>“Sit thou on My right hand until I make thine enemies thy footstool” – Ps 110:1</a:t>
            </a:r>
          </a:p>
          <a:p>
            <a:pPr marL="0" indent="0">
              <a:buNone/>
            </a:pPr>
            <a:endParaRPr lang="en-US" dirty="0"/>
          </a:p>
          <a:p>
            <a:pPr marL="0" indent="0">
              <a:buNone/>
            </a:pPr>
            <a:r>
              <a:rPr lang="en-US" dirty="0"/>
              <a:t>The N.T Emphasizes the exaltation of Christ because it fulfills the main office of OT times</a:t>
            </a:r>
          </a:p>
        </p:txBody>
      </p:sp>
    </p:spTree>
    <p:extLst>
      <p:ext uri="{BB962C8B-B14F-4D97-AF65-F5344CB8AC3E}">
        <p14:creationId xmlns:p14="http://schemas.microsoft.com/office/powerpoint/2010/main" xmlns="" val="1183337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Seated</a:t>
            </a:r>
          </a:p>
        </p:txBody>
      </p:sp>
      <p:sp>
        <p:nvSpPr>
          <p:cNvPr id="3" name="Content Placeholder 2"/>
          <p:cNvSpPr>
            <a:spLocks noGrp="1"/>
          </p:cNvSpPr>
          <p:nvPr>
            <p:ph idx="1"/>
          </p:nvPr>
        </p:nvSpPr>
        <p:spPr>
          <a:xfrm>
            <a:off x="251520" y="1207293"/>
            <a:ext cx="8712968" cy="4741987"/>
          </a:xfrm>
        </p:spPr>
        <p:txBody>
          <a:bodyPr/>
          <a:lstStyle/>
          <a:p>
            <a:pPr marL="514350" indent="-514350">
              <a:buFont typeface="+mj-lt"/>
              <a:buAutoNum type="arabicPeriod"/>
            </a:pPr>
            <a:r>
              <a:rPr lang="en-AU" dirty="0"/>
              <a:t>As </a:t>
            </a:r>
            <a:r>
              <a:rPr lang="en-AU" b="1" u="sng" dirty="0"/>
              <a:t>PROPHET</a:t>
            </a:r>
            <a:r>
              <a:rPr lang="en-AU" dirty="0"/>
              <a:t> – He is the word and TRUTH of God</a:t>
            </a:r>
          </a:p>
          <a:p>
            <a:pPr marL="514350" indent="-514350">
              <a:buFont typeface="+mj-lt"/>
              <a:buAutoNum type="arabicPeriod"/>
            </a:pPr>
            <a:r>
              <a:rPr lang="en-AU" smtClean="0"/>
              <a:t>As</a:t>
            </a:r>
            <a:r>
              <a:rPr lang="en-AU" smtClean="0"/>
              <a:t> </a:t>
            </a:r>
            <a:r>
              <a:rPr lang="en-AU" b="1" u="sng" dirty="0"/>
              <a:t>PRIEST</a:t>
            </a:r>
            <a:r>
              <a:rPr lang="en-AU" dirty="0"/>
              <a:t> – He is the reconciler, mediator, advocate and intercessor</a:t>
            </a:r>
          </a:p>
          <a:p>
            <a:pPr marL="514350" indent="-514350">
              <a:buFont typeface="+mj-lt"/>
              <a:buAutoNum type="arabicPeriod"/>
            </a:pPr>
            <a:r>
              <a:rPr lang="en-AU" dirty="0"/>
              <a:t>As </a:t>
            </a:r>
            <a:r>
              <a:rPr lang="en-AU" b="1" u="sng" dirty="0"/>
              <a:t>KING</a:t>
            </a:r>
            <a:r>
              <a:rPr lang="en-AU" dirty="0"/>
              <a:t> – He is the ruler, governor of the universe</a:t>
            </a:r>
          </a:p>
          <a:p>
            <a:pPr marL="514350" indent="-514350">
              <a:buFont typeface="+mj-lt"/>
              <a:buAutoNum type="arabicPeriod"/>
            </a:pPr>
            <a:r>
              <a:rPr lang="en-AU" dirty="0"/>
              <a:t>As </a:t>
            </a:r>
            <a:r>
              <a:rPr lang="en-AU" b="1" u="sng" dirty="0"/>
              <a:t>Judge</a:t>
            </a:r>
            <a:r>
              <a:rPr lang="en-AU" dirty="0"/>
              <a:t> – He is the discerner and rewarder of all mankind</a:t>
            </a:r>
            <a:endParaRPr lang="en-AU" u="sng" dirty="0"/>
          </a:p>
        </p:txBody>
      </p:sp>
    </p:spTree>
    <p:extLst>
      <p:ext uri="{BB962C8B-B14F-4D97-AF65-F5344CB8AC3E}">
        <p14:creationId xmlns:p14="http://schemas.microsoft.com/office/powerpoint/2010/main" xmlns="" val="2190682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Seated</a:t>
            </a:r>
          </a:p>
        </p:txBody>
      </p:sp>
      <p:sp>
        <p:nvSpPr>
          <p:cNvPr id="3" name="Content Placeholder 2"/>
          <p:cNvSpPr>
            <a:spLocks noGrp="1"/>
          </p:cNvSpPr>
          <p:nvPr>
            <p:ph idx="1"/>
          </p:nvPr>
        </p:nvSpPr>
        <p:spPr/>
        <p:txBody>
          <a:bodyPr/>
          <a:lstStyle/>
          <a:p>
            <a:pPr marL="0" indent="0">
              <a:buNone/>
            </a:pPr>
            <a:r>
              <a:rPr lang="en-AU" dirty="0"/>
              <a:t>5. As </a:t>
            </a:r>
            <a:r>
              <a:rPr lang="en-AU" b="1" u="sng" dirty="0"/>
              <a:t>LORD</a:t>
            </a:r>
            <a:r>
              <a:rPr lang="en-AU" dirty="0"/>
              <a:t> – He is the enthroned and exalted God-man, worthy of all praise, adoration and worship</a:t>
            </a:r>
          </a:p>
          <a:p>
            <a:pPr marL="0" indent="0">
              <a:buNone/>
            </a:pPr>
            <a:endParaRPr lang="en-AU" dirty="0"/>
          </a:p>
          <a:p>
            <a:pPr marL="0" indent="0">
              <a:buNone/>
            </a:pPr>
            <a:r>
              <a:rPr lang="en-AU" dirty="0"/>
              <a:t>He came in His first advent  as Prophet, He rules and reigns  - Now as Priest and King and He will return the second time as </a:t>
            </a:r>
            <a:r>
              <a:rPr lang="en-AU" b="1" dirty="0"/>
              <a:t>JUDGE</a:t>
            </a:r>
          </a:p>
        </p:txBody>
      </p:sp>
    </p:spTree>
    <p:extLst>
      <p:ext uri="{BB962C8B-B14F-4D97-AF65-F5344CB8AC3E}">
        <p14:creationId xmlns:p14="http://schemas.microsoft.com/office/powerpoint/2010/main" xmlns="" val="256163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Apostles Creed</a:t>
            </a:r>
          </a:p>
        </p:txBody>
      </p:sp>
      <p:sp>
        <p:nvSpPr>
          <p:cNvPr id="3" name="Content Placeholder 2"/>
          <p:cNvSpPr>
            <a:spLocks noGrp="1"/>
          </p:cNvSpPr>
          <p:nvPr>
            <p:ph idx="1"/>
          </p:nvPr>
        </p:nvSpPr>
        <p:spPr>
          <a:xfrm>
            <a:off x="215516" y="1069514"/>
            <a:ext cx="8712968" cy="5167798"/>
          </a:xfrm>
        </p:spPr>
        <p:txBody>
          <a:bodyPr>
            <a:normAutofit/>
          </a:bodyPr>
          <a:lstStyle/>
          <a:p>
            <a:pPr marL="0" indent="0" algn="ctr">
              <a:lnSpc>
                <a:spcPct val="120000"/>
              </a:lnSpc>
              <a:buNone/>
            </a:pPr>
            <a:r>
              <a:rPr lang="en-AU" dirty="0"/>
              <a:t>I believe in God, the Father Almighty, Maker of heaven and earth.</a:t>
            </a:r>
          </a:p>
          <a:p>
            <a:pPr marL="0" indent="0" algn="ctr">
              <a:lnSpc>
                <a:spcPct val="120000"/>
              </a:lnSpc>
              <a:buNone/>
            </a:pPr>
            <a:r>
              <a:rPr lang="en-AU" dirty="0"/>
              <a:t>And in Jesus Christ, His only Son, our Lord, who was conceived by the Holy Spirit, born of the Virgin Mary, suffered under Pontius Pilate, was crucified, died and buried. He descended into hell.</a:t>
            </a:r>
          </a:p>
          <a:p>
            <a:pPr marL="0" indent="0" algn="ctr">
              <a:lnSpc>
                <a:spcPct val="120000"/>
              </a:lnSpc>
              <a:buNone/>
            </a:pPr>
            <a:r>
              <a:rPr lang="en-AU" dirty="0"/>
              <a:t>The third day He rose again from the dead. </a:t>
            </a:r>
          </a:p>
          <a:p>
            <a:pPr marL="0" indent="0" algn="ctr">
              <a:lnSpc>
                <a:spcPct val="120000"/>
              </a:lnSpc>
              <a:buNone/>
            </a:pPr>
            <a:endParaRPr lang="en-AU" dirty="0"/>
          </a:p>
        </p:txBody>
      </p:sp>
    </p:spTree>
    <p:extLst>
      <p:ext uri="{BB962C8B-B14F-4D97-AF65-F5344CB8AC3E}">
        <p14:creationId xmlns:p14="http://schemas.microsoft.com/office/powerpoint/2010/main" xmlns="" val="667047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Apostles Creed</a:t>
            </a:r>
          </a:p>
        </p:txBody>
      </p:sp>
      <p:sp>
        <p:nvSpPr>
          <p:cNvPr id="3" name="Content Placeholder 2"/>
          <p:cNvSpPr>
            <a:spLocks noGrp="1"/>
          </p:cNvSpPr>
          <p:nvPr>
            <p:ph idx="1"/>
          </p:nvPr>
        </p:nvSpPr>
        <p:spPr>
          <a:xfrm>
            <a:off x="215516" y="1412776"/>
            <a:ext cx="8712968" cy="2935550"/>
          </a:xfrm>
        </p:spPr>
        <p:txBody>
          <a:bodyPr>
            <a:normAutofit/>
          </a:bodyPr>
          <a:lstStyle/>
          <a:p>
            <a:pPr marL="0" indent="0" algn="ctr">
              <a:lnSpc>
                <a:spcPct val="120000"/>
              </a:lnSpc>
              <a:buNone/>
            </a:pPr>
            <a:r>
              <a:rPr lang="en-AU" dirty="0"/>
              <a:t>He ascended into heaven and sits at the right hand of God the Father Almighty. From thence He will come to judge the living and the dead</a:t>
            </a:r>
          </a:p>
        </p:txBody>
      </p:sp>
    </p:spTree>
    <p:extLst>
      <p:ext uri="{BB962C8B-B14F-4D97-AF65-F5344CB8AC3E}">
        <p14:creationId xmlns:p14="http://schemas.microsoft.com/office/powerpoint/2010/main" xmlns="" val="332156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Apostles Creed</a:t>
            </a:r>
          </a:p>
        </p:txBody>
      </p:sp>
      <p:sp>
        <p:nvSpPr>
          <p:cNvPr id="3" name="Content Placeholder 2"/>
          <p:cNvSpPr>
            <a:spLocks noGrp="1"/>
          </p:cNvSpPr>
          <p:nvPr>
            <p:ph idx="1"/>
          </p:nvPr>
        </p:nvSpPr>
        <p:spPr>
          <a:xfrm>
            <a:off x="215516" y="1069514"/>
            <a:ext cx="8712968" cy="5167798"/>
          </a:xfrm>
        </p:spPr>
        <p:txBody>
          <a:bodyPr>
            <a:normAutofit/>
          </a:bodyPr>
          <a:lstStyle/>
          <a:p>
            <a:pPr marL="0" indent="0" algn="ctr">
              <a:lnSpc>
                <a:spcPct val="120000"/>
              </a:lnSpc>
              <a:buNone/>
            </a:pPr>
            <a:r>
              <a:rPr lang="en-AU" dirty="0"/>
              <a:t>I believe in the Holy Ghost,</a:t>
            </a:r>
          </a:p>
          <a:p>
            <a:pPr marL="0" indent="0" algn="ctr">
              <a:lnSpc>
                <a:spcPct val="120000"/>
              </a:lnSpc>
              <a:buNone/>
            </a:pPr>
            <a:r>
              <a:rPr lang="en-AU" dirty="0"/>
              <a:t>The holy Christian Church,</a:t>
            </a:r>
          </a:p>
          <a:p>
            <a:pPr marL="0" indent="0" algn="ctr">
              <a:lnSpc>
                <a:spcPct val="120000"/>
              </a:lnSpc>
              <a:buNone/>
            </a:pPr>
            <a:r>
              <a:rPr lang="en-AU" dirty="0"/>
              <a:t>The communion of saints,</a:t>
            </a:r>
          </a:p>
          <a:p>
            <a:pPr marL="0" indent="0" algn="ctr">
              <a:lnSpc>
                <a:spcPct val="120000"/>
              </a:lnSpc>
              <a:buNone/>
            </a:pPr>
            <a:r>
              <a:rPr lang="en-AU" dirty="0"/>
              <a:t>The forgiveness of sins, </a:t>
            </a:r>
          </a:p>
          <a:p>
            <a:pPr marL="0" indent="0" algn="ctr">
              <a:lnSpc>
                <a:spcPct val="120000"/>
              </a:lnSpc>
              <a:buNone/>
            </a:pPr>
            <a:r>
              <a:rPr lang="en-AU" dirty="0"/>
              <a:t>The resurrection of the body,</a:t>
            </a:r>
          </a:p>
          <a:p>
            <a:pPr marL="0" indent="0" algn="ctr">
              <a:lnSpc>
                <a:spcPct val="120000"/>
              </a:lnSpc>
              <a:buNone/>
            </a:pPr>
            <a:r>
              <a:rPr lang="en-AU" dirty="0"/>
              <a:t>And the life everlasting. Amen.</a:t>
            </a:r>
          </a:p>
        </p:txBody>
      </p:sp>
    </p:spTree>
    <p:extLst>
      <p:ext uri="{BB962C8B-B14F-4D97-AF65-F5344CB8AC3E}">
        <p14:creationId xmlns:p14="http://schemas.microsoft.com/office/powerpoint/2010/main" xmlns="" val="33244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xmlns="" val="1680712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Evangel Template - Bible.pptx" id="{2428FD48-4A5B-4E5A-91AF-6187A0FE000F}" vid="{F068D52C-D526-4EB9-A170-64182EE00C0C}"/>
    </a:ext>
  </a:extLst>
</a:theme>
</file>

<file path=docProps/app.xml><?xml version="1.0" encoding="utf-8"?>
<Properties xmlns="http://schemas.openxmlformats.org/officeDocument/2006/extended-properties" xmlns:vt="http://schemas.openxmlformats.org/officeDocument/2006/docPropsVTypes">
  <Template>Evangel Template - Bible</Template>
  <TotalTime>39</TotalTime>
  <Words>296</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His Exaltation</vt:lpstr>
      <vt:lpstr>His Enthronement</vt:lpstr>
      <vt:lpstr>Seated</vt:lpstr>
      <vt:lpstr>Seated</vt:lpstr>
      <vt:lpstr>Apostles Creed</vt:lpstr>
      <vt:lpstr>Apostles Creed</vt:lpstr>
      <vt:lpstr>Apostles Creed</vt:lpstr>
      <vt:lpstr>Slide 9</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Evangel</dc:creator>
  <cp:lastModifiedBy>Lai Family</cp:lastModifiedBy>
  <cp:revision>13</cp:revision>
  <dcterms:created xsi:type="dcterms:W3CDTF">2017-04-16T00:08:31Z</dcterms:created>
  <dcterms:modified xsi:type="dcterms:W3CDTF">2017-04-17T00:02:45Z</dcterms:modified>
</cp:coreProperties>
</file>